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65938" cy="95408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08" autoAdjust="0"/>
  </p:normalViewPr>
  <p:slideViewPr>
    <p:cSldViewPr>
      <p:cViewPr>
        <p:scale>
          <a:sx n="142" d="100"/>
          <a:sy n="142" d="100"/>
        </p:scale>
        <p:origin x="-10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51CB-3E92-4F6C-84C2-FC100645663C}" type="datetimeFigureOut">
              <a:rPr kumimoji="1" lang="ja-JP" altLang="en-US" smtClean="0"/>
              <a:pPr/>
              <a:t>2018/1/10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E89D-CE04-4B1E-8841-0B6B9ACC779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298609"/>
              </p:ext>
            </p:extLst>
          </p:nvPr>
        </p:nvGraphicFramePr>
        <p:xfrm>
          <a:off x="-19546" y="11340752"/>
          <a:ext cx="6293823" cy="6148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063"/>
                <a:gridCol w="1176220"/>
                <a:gridCol w="1277858"/>
                <a:gridCol w="933556"/>
                <a:gridCol w="1914126"/>
              </a:tblGrid>
              <a:tr h="40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企業名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（中文）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4208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公司名稱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（英文）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969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zh-TW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統一</a:t>
                      </a: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編號</a:t>
                      </a:r>
                      <a:endParaRPr lang="zh-TW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8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URL</a:t>
                      </a:r>
                      <a:endParaRPr lang="zh-TW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業種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電話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E-mail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 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職稱</a:t>
                      </a:r>
                      <a:r>
                        <a:rPr lang="en-US" altLang="zh-TW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:</a:t>
                      </a: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     　　　　          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手機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 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職稱</a:t>
                      </a:r>
                      <a:r>
                        <a:rPr lang="en-US" altLang="zh-TW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: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手機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姓名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職稱</a:t>
                      </a:r>
                      <a:r>
                        <a:rPr lang="en-US" altLang="zh-TW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: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手機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 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職稱</a:t>
                      </a:r>
                      <a:r>
                        <a:rPr lang="en-US" altLang="zh-TW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: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5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手機</a:t>
                      </a:r>
                      <a:endParaRPr lang="zh-TW" sz="105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</a:tr>
              <a:tr h="381181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預定到場時段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</a:tr>
              <a:tr h="58296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商談企業</a:t>
                      </a: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ja-JP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endParaRPr lang="en-US" altLang="zh-TW" sz="100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altLang="zh-TW" sz="100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5974" marR="65974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260648" y="142844"/>
            <a:ext cx="6264000" cy="32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品味</a:t>
            </a:r>
            <a:r>
              <a:rPr lang="zh-TW" altLang="en-US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福井魅力</a:t>
            </a:r>
            <a:r>
              <a:rPr lang="zh-TW" altLang="en-US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講座</a:t>
            </a:r>
            <a:r>
              <a:rPr lang="en-US" altLang="zh-TW" b="1" dirty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VIP</a:t>
            </a:r>
            <a:r>
              <a:rPr kumimoji="1"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邀請</a:t>
            </a:r>
            <a:r>
              <a:rPr kumimoji="1" lang="zh-TW" altLang="en-US" b="1" dirty="0" smtClean="0">
                <a:solidFill>
                  <a:schemeClr val="tx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回函</a:t>
            </a:r>
            <a:endParaRPr kumimoji="1" lang="ja-JP" altLang="en-US" b="1" dirty="0">
              <a:solidFill>
                <a:schemeClr val="tx1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1344" y="539552"/>
            <a:ext cx="590465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請</a:t>
            </a:r>
            <a:r>
              <a:rPr lang="zh-TW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於</a:t>
            </a:r>
            <a:r>
              <a:rPr lang="en-US" altLang="ja-JP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2018</a:t>
            </a:r>
            <a:r>
              <a:rPr lang="zh-TW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年１</a:t>
            </a:r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月</a:t>
            </a:r>
            <a:r>
              <a:rPr lang="en-US" altLang="zh-TW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22</a:t>
            </a:r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日（一）</a:t>
            </a:r>
            <a:r>
              <a:rPr lang="zh-TW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前</a:t>
            </a:r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用傳真或</a:t>
            </a:r>
            <a:r>
              <a:rPr lang="en-US" altLang="zh-TW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E-mail</a:t>
            </a:r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報名。座位有限請及早回覆。感謝您的協助</a:t>
            </a:r>
            <a:r>
              <a:rPr lang="zh-TW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。</a:t>
            </a:r>
            <a:endParaRPr lang="en-US" altLang="zh-TW" sz="1050" dirty="0">
              <a:latin typeface="Meiryo UI" panose="020B0604030504040204" pitchFamily="34" charset="-128"/>
              <a:ea typeface="Meiryo UI" panose="020B0604030504040204" pitchFamily="34" charset="-128"/>
              <a:cs typeface="Arial Unicode MS" pitchFamily="34" charset="-120"/>
            </a:endParaRPr>
          </a:p>
          <a:p>
            <a:r>
              <a:rPr lang="en-US" altLang="zh-TW" sz="80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(</a:t>
            </a:r>
            <a:r>
              <a:rPr lang="zh-TW" altLang="en-US" sz="80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活動現場同時進行品酒試吃工藝品鑑賞</a:t>
            </a:r>
            <a:r>
              <a:rPr lang="zh-TW" altLang="en-US" sz="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暨</a:t>
            </a:r>
            <a:r>
              <a:rPr lang="zh-TW" altLang="en-US" sz="80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商談</a:t>
            </a:r>
            <a:r>
              <a:rPr lang="zh-TW" altLang="en-US" sz="80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會</a:t>
            </a:r>
            <a:r>
              <a:rPr lang="en-US" altLang="zh-TW" sz="80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)</a:t>
            </a:r>
          </a:p>
          <a:p>
            <a:r>
              <a:rPr lang="zh-TW" altLang="en-US" sz="105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日本</a:t>
            </a:r>
            <a:r>
              <a:rPr lang="zh-TW" altLang="en-US" sz="105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福井縣品酒試吃工藝品鑑賞會暨商談會事務局</a:t>
            </a:r>
            <a:endParaRPr lang="en-US" altLang="ja-JP" sz="105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r>
              <a:rPr lang="zh-TW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丸</a:t>
            </a:r>
            <a:r>
              <a:rPr lang="zh-TW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虎國際顧問有限公司</a:t>
            </a:r>
            <a:endParaRPr lang="en-US" altLang="ja-JP" sz="1050" dirty="0">
              <a:latin typeface="Meiryo UI" panose="020B0604030504040204" pitchFamily="34" charset="-128"/>
              <a:ea typeface="Meiryo UI" panose="020B0604030504040204" pitchFamily="34" charset="-128"/>
              <a:cs typeface="Arial Unicode MS" pitchFamily="34" charset="-120"/>
            </a:endParaRPr>
          </a:p>
          <a:p>
            <a:pPr>
              <a:buFont typeface="Wingdings" pitchFamily="2" charset="2"/>
              <a:buChar char="Ø"/>
            </a:pPr>
            <a:r>
              <a:rPr lang="en-US" altLang="ja-JP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TEL</a:t>
            </a:r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　</a:t>
            </a:r>
            <a:r>
              <a:rPr lang="en-US" altLang="ja-JP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02-8789-6865</a:t>
            </a:r>
            <a:r>
              <a:rPr lang="ja-JP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　 </a:t>
            </a:r>
            <a:r>
              <a:rPr lang="en-US" altLang="ja-JP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FAX 02-8789-6995</a:t>
            </a:r>
            <a:r>
              <a:rPr lang="ja-JP" altLang="en-US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 </a:t>
            </a:r>
            <a:r>
              <a:rPr lang="en-US" altLang="ja-JP" sz="1050" dirty="0" smtClean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E-mail </a:t>
            </a:r>
            <a:r>
              <a:rPr lang="en-US" altLang="zh-TW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2018fukui@marutora.com.tw</a:t>
            </a:r>
            <a:r>
              <a:rPr lang="ja-JP" altLang="en-US" sz="1050" dirty="0">
                <a:latin typeface="Meiryo UI" panose="020B0604030504040204" pitchFamily="34" charset="-128"/>
                <a:ea typeface="Meiryo UI" panose="020B0604030504040204" pitchFamily="34" charset="-128"/>
                <a:cs typeface="Arial Unicode MS" pitchFamily="34" charset="-120"/>
              </a:rPr>
              <a:t>　</a:t>
            </a:r>
            <a:endParaRPr lang="en-US" altLang="ja-JP" sz="1050" dirty="0">
              <a:latin typeface="Meiryo UI" panose="020B0604030504040204" pitchFamily="34" charset="-128"/>
              <a:ea typeface="Meiryo UI" panose="020B0604030504040204" pitchFamily="34" charset="-128"/>
              <a:cs typeface="Arial Unicode MS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32736"/>
              </p:ext>
            </p:extLst>
          </p:nvPr>
        </p:nvGraphicFramePr>
        <p:xfrm>
          <a:off x="368300" y="1482654"/>
          <a:ext cx="6121399" cy="5969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224"/>
                <a:gridCol w="987008"/>
                <a:gridCol w="576907"/>
                <a:gridCol w="280881"/>
                <a:gridCol w="767153"/>
                <a:gridCol w="120426"/>
                <a:gridCol w="588237"/>
                <a:gridCol w="1836563"/>
              </a:tblGrid>
              <a:tr h="347418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公司名稱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712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統一編號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報名者</a:t>
                      </a:r>
                      <a:r>
                        <a:rPr 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TEL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　　　　　　＃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FAX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12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URL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         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E-mail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zh-TW" sz="10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1687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業種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b="0" kern="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87123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參加者</a:t>
                      </a:r>
                      <a:r>
                        <a:rPr 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姓名：　　</a:t>
                      </a: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      </a:t>
                      </a: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</a:t>
                      </a: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</a:t>
                      </a:r>
                      <a:r>
                        <a:rPr lang="ja-JP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職稱</a:t>
                      </a: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：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行動電話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626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參加者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姓名：　　　　　　</a:t>
                      </a: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</a:t>
                      </a:r>
                      <a:r>
                        <a:rPr lang="zh-TW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 </a:t>
                      </a: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職稱：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行動電話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1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參加者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姓名：　　　　　　 </a:t>
                      </a: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</a:t>
                      </a:r>
                      <a:r>
                        <a:rPr lang="zh-TW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職稱</a:t>
                      </a: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：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行動電話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132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參加者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姓名：　　　　　　 </a:t>
                      </a: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</a:t>
                      </a:r>
                      <a:r>
                        <a:rPr lang="zh-TW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職稱</a:t>
                      </a:r>
                      <a:r>
                        <a:rPr lang="zh-TW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：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行動電話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 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9919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廠商名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宇野酒造場</a:t>
                      </a:r>
                      <a:r>
                        <a:rPr kumimoji="1" lang="ja-JP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田邊酒造有限會社</a:t>
                      </a:r>
                      <a:r>
                        <a:rPr kumimoji="1" lang="ja-JP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真名鶴酒造合資會社</a:t>
                      </a:r>
                      <a:endParaRPr kumimoji="1" lang="en-US" altLang="zh-TW" sz="8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（</a:t>
                      </a:r>
                      <a:r>
                        <a:rPr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山田錦</a:t>
                      </a:r>
                      <a:r>
                        <a:rPr lang="en-US" altLang="zh-TW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40</a:t>
                      </a:r>
                      <a:r>
                        <a:rPr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％純米大吟釀）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ja-JP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源平酒造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株式會社（首次來台）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　（</a:t>
                      </a: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近</a:t>
                      </a:r>
                      <a:r>
                        <a:rPr kumimoji="1" lang="en-US" altLang="zh-TW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350</a:t>
                      </a: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年的歷史的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日本酒 、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甘酒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、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日本畫</a:t>
                      </a:r>
                      <a:r>
                        <a:rPr kumimoji="1" lang="zh-TW" altLang="en-US" sz="800" kern="12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老店）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ja-JP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株式</a:t>
                      </a:r>
                      <a:r>
                        <a:rPr kumimoji="1" lang="zh-TW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會</a:t>
                      </a:r>
                      <a:r>
                        <a:rPr kumimoji="1" lang="ja-JP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社 北前船</a:t>
                      </a:r>
                      <a:r>
                        <a:rPr kumimoji="1" lang="zh-TW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之川本</a:t>
                      </a:r>
                      <a:endParaRPr kumimoji="1" lang="ja-JP" altLang="en-US" sz="800" b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　（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黃金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高湯、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含褐藻素的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細切籠目昆布、即食昆布捲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）</a:t>
                      </a:r>
                      <a:endParaRPr kumimoji="1" lang="en-US" altLang="zh-TW" sz="8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ja-JP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有限</a:t>
                      </a:r>
                      <a:r>
                        <a:rPr kumimoji="1" lang="zh-TW" altLang="en-US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會</a:t>
                      </a:r>
                      <a:r>
                        <a:rPr kumimoji="1" lang="ja-JP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社 粋</a:t>
                      </a:r>
                      <a:endParaRPr kumimoji="1" lang="ja-JP" altLang="en-US" sz="800" b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（冷凍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濱燒鯖魚押壽司、星鰻棒壽司、五目稻荷壽司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TW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株式會社 武生製麵</a:t>
                      </a:r>
                      <a:endParaRPr kumimoji="1" lang="ja-JP" altLang="en-US" sz="800" b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　（由</a:t>
                      </a:r>
                      <a:r>
                        <a:rPr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創立近百年的在地製麵公司發展出來的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業務用</a:t>
                      </a:r>
                      <a:endParaRPr kumimoji="1" lang="en-US" altLang="zh-TW" sz="8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　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冷凍越前五割生蕎麥麵、冷凍茶蕎麥麵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丸屋國際商事株式會社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　（大飯</a:t>
                      </a:r>
                      <a:r>
                        <a:rPr kumimoji="1" lang="ja-JP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町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產</a:t>
                      </a:r>
                      <a:r>
                        <a:rPr kumimoji="1" lang="ja-JP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　乾燥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香菇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、</a:t>
                      </a:r>
                      <a:r>
                        <a:rPr kumimoji="1" lang="ja-JP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自然薯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、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紅甘鯛</a:t>
                      </a:r>
                      <a:r>
                        <a:rPr kumimoji="1" lang="zh-TW" altLang="zh-TW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、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炸豬排醬汁）</a:t>
                      </a:r>
                      <a:endParaRPr kumimoji="1" lang="zh-TW" altLang="zh-TW" sz="8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CN" altLang="zh-TW" sz="800" b="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株式會社 末廣漆器製作所</a:t>
                      </a:r>
                      <a:endParaRPr kumimoji="1" lang="ja-JP" altLang="en-US" sz="800" b="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（業務用漆器陶器餐具）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TW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株式會社　ＴＡＫＡＯ</a:t>
                      </a:r>
                      <a:endParaRPr kumimoji="1" lang="ja-JP" altLang="en-US" sz="800" dirty="0" smtClean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　　（</a:t>
                      </a: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將貝殼或蛋殼崁入漆中既傳統又創新的若狹塗筷）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□</a:t>
                      </a:r>
                      <a:r>
                        <a:rPr kumimoji="1" lang="zh-TW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越前燒工業協同組合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（</a:t>
                      </a:r>
                      <a:r>
                        <a:rPr kumimoji="1" lang="zh-TW" altLang="en-US" sz="800" kern="12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首次來台）</a:t>
                      </a:r>
                      <a:endParaRPr kumimoji="1" lang="en-US" altLang="zh-TW" sz="800" kern="12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800" dirty="0" smtClean="0"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　（日本唯一將越前燒技術發揮極致的超薄茶器）</a:t>
                      </a:r>
                      <a:endParaRPr kumimoji="1" lang="ja-JP" altLang="en-US" sz="800" dirty="0" smtClean="0"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zh-TW" sz="9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Times New Roman"/>
                        </a:rPr>
                        <a:t>　</a:t>
                      </a:r>
                      <a:endParaRPr lang="zh-TW" sz="9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en-US" altLang="zh-TW" sz="800" b="0" kern="100" dirty="0" smtClean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講座地點</a:t>
                      </a:r>
                      <a:r>
                        <a:rPr kumimoji="1" lang="ja-JP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　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　　　和食</a:t>
                      </a:r>
                      <a:r>
                        <a:rPr kumimoji="1" lang="en-US" altLang="ja-JP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『EN』</a:t>
                      </a:r>
                      <a:r>
                        <a:rPr kumimoji="1" lang="ja-JP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　　　　　　</a:t>
                      </a:r>
                      <a:endParaRPr kumimoji="1" lang="en-US" altLang="ja-JP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Arial Unicode MS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台北市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忠孝東路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3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段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300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號　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SOGO</a:t>
                      </a:r>
                      <a:r>
                        <a:rPr kumimoji="1" lang="zh-TW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復興館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11</a:t>
                      </a:r>
                      <a:r>
                        <a:rPr kumimoji="1" lang="zh-TW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樓</a:t>
                      </a:r>
                      <a:endParaRPr kumimoji="1" lang="en-US" altLang="zh-TW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品味日期　　　　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2018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年１月２５日（四）</a:t>
                      </a:r>
                      <a:endParaRPr kumimoji="1" lang="en-US" altLang="zh-TW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１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5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：００－１６：</a:t>
                      </a:r>
                      <a:r>
                        <a:rPr kumimoji="1" lang="en-US" altLang="zh-TW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0</a:t>
                      </a: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０</a:t>
                      </a:r>
                      <a:r>
                        <a:rPr kumimoji="1" lang="ja-JP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　　</a:t>
                      </a:r>
                      <a:endParaRPr kumimoji="1" lang="en-US" altLang="ja-JP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Arial Unicode MS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Arial Unicode MS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Arial Unicode MS" pitchFamily="34" charset="-120"/>
                        </a:rPr>
                        <a:t>　　　　　　　　　　　　　　　　　　　日本福井縣　敬邀</a:t>
                      </a:r>
                      <a:endParaRPr kumimoji="1" lang="en-US" altLang="ja-JP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Arial Unicode MS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zh-TW" sz="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34" charset="-128"/>
                        <a:ea typeface="Meiryo UI" panose="020B0604030504040204" pitchFamily="34" charset="-128"/>
                        <a:cs typeface="Arial Unicode MS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600" b="0" kern="100" dirty="0"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8300" y="296068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4788024"/>
            <a:ext cx="232515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548680" y="8873400"/>
            <a:ext cx="57473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800" kern="100" dirty="0">
                <a:ea typeface="微軟正黑體"/>
                <a:cs typeface="Times New Roman"/>
              </a:rPr>
              <a:t> ※</a:t>
            </a:r>
            <a:r>
              <a:rPr lang="zh-TW" altLang="zh-TW" sz="800" kern="100" dirty="0">
                <a:ea typeface="微軟正黑體"/>
                <a:cs typeface="細明體"/>
              </a:rPr>
              <a:t>個人情報僅限使用於商談會營運之用</a:t>
            </a:r>
            <a:r>
              <a:rPr lang="zh-TW" altLang="zh-TW" sz="800" kern="100" dirty="0">
                <a:solidFill>
                  <a:srgbClr val="000000"/>
                </a:solidFill>
                <a:ea typeface="微軟正黑體"/>
                <a:cs typeface="Times New Roman"/>
              </a:rPr>
              <a:t>。</a:t>
            </a:r>
            <a:r>
              <a:rPr lang="zh-TW" altLang="zh-TW" sz="800" kern="100" dirty="0">
                <a:solidFill>
                  <a:srgbClr val="000000"/>
                </a:solidFill>
                <a:ea typeface="微軟正黑體"/>
                <a:cs typeface="細明體"/>
              </a:rPr>
              <a:t>若有不清楚的地方請洽 </a:t>
            </a:r>
            <a:r>
              <a:rPr lang="zh-TW" altLang="zh-TW" sz="800" kern="100" dirty="0">
                <a:solidFill>
                  <a:srgbClr val="000000"/>
                </a:solidFill>
                <a:ea typeface="微軟正黑體"/>
                <a:cs typeface="Times New Roman"/>
              </a:rPr>
              <a:t>個人情報保護管理</a:t>
            </a:r>
            <a:r>
              <a:rPr lang="zh-TW" altLang="zh-TW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者</a:t>
            </a:r>
            <a:r>
              <a:rPr lang="zh-TW" altLang="en-US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  </a:t>
            </a:r>
            <a:r>
              <a:rPr lang="zh-TW" altLang="zh-TW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丸</a:t>
            </a:r>
            <a:r>
              <a:rPr lang="zh-TW" altLang="zh-TW" sz="800" kern="100" dirty="0">
                <a:solidFill>
                  <a:srgbClr val="000000"/>
                </a:solidFill>
                <a:ea typeface="微軟正黑體"/>
                <a:cs typeface="Times New Roman"/>
              </a:rPr>
              <a:t>虎國際顧問</a:t>
            </a:r>
            <a:r>
              <a:rPr lang="zh-TW" altLang="zh-TW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有限公司</a:t>
            </a:r>
            <a:r>
              <a:rPr lang="zh-TW" altLang="en-US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  </a:t>
            </a:r>
            <a:r>
              <a:rPr lang="en-US" altLang="zh-TW" sz="800" kern="100" dirty="0" smtClean="0">
                <a:solidFill>
                  <a:srgbClr val="000000"/>
                </a:solidFill>
                <a:ea typeface="微軟正黑體"/>
                <a:cs typeface="Times New Roman"/>
              </a:rPr>
              <a:t>02-8789-6865</a:t>
            </a:r>
            <a:endParaRPr lang="zh-TW" altLang="en-US" sz="800" dirty="0"/>
          </a:p>
        </p:txBody>
      </p:sp>
    </p:spTree>
    <p:extLst>
      <p:ext uri="{BB962C8B-B14F-4D97-AF65-F5344CB8AC3E}">
        <p14:creationId xmlns:p14="http://schemas.microsoft.com/office/powerpoint/2010/main" val="39910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186</Words>
  <Application>Microsoft Office PowerPoint</Application>
  <PresentationFormat>如螢幕大小 (4:3)</PresentationFormat>
  <Paragraphs>135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テーマ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user</dc:creator>
  <cp:lastModifiedBy>user</cp:lastModifiedBy>
  <cp:revision>154</cp:revision>
  <cp:lastPrinted>2017-12-29T02:30:18Z</cp:lastPrinted>
  <dcterms:created xsi:type="dcterms:W3CDTF">2016-09-02T06:11:39Z</dcterms:created>
  <dcterms:modified xsi:type="dcterms:W3CDTF">2018-01-10T10:41:02Z</dcterms:modified>
</cp:coreProperties>
</file>