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6858000" cy="9144000" type="screen4x3"/>
  <p:notesSz cx="6865938" cy="95408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24" y="42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151CB-3E92-4F6C-84C2-FC100645663C}" type="datetimeFigureOut">
              <a:rPr kumimoji="1" lang="ja-JP" altLang="en-US" smtClean="0"/>
              <a:pPr/>
              <a:t>2018/1/4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3E89D-CE04-4B1E-8841-0B6B9ACC779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298609"/>
              </p:ext>
            </p:extLst>
          </p:nvPr>
        </p:nvGraphicFramePr>
        <p:xfrm>
          <a:off x="-19546" y="11340752"/>
          <a:ext cx="6293823" cy="61480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2063"/>
                <a:gridCol w="1176220"/>
                <a:gridCol w="1277858"/>
                <a:gridCol w="933556"/>
                <a:gridCol w="1914126"/>
              </a:tblGrid>
              <a:tr h="40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企業名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（中文）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4208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公司名稱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（英文）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969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zh-TW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統一</a:t>
                      </a: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編號</a:t>
                      </a:r>
                      <a:endParaRPr lang="zh-TW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485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URL</a:t>
                      </a:r>
                      <a:endParaRPr lang="zh-TW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業種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電話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E-mail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 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職稱</a:t>
                      </a:r>
                      <a:r>
                        <a:rPr lang="en-US" altLang="zh-TW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:</a:t>
                      </a: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     　　　　          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手機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</a:t>
                      </a: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 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職稱</a:t>
                      </a:r>
                      <a:r>
                        <a:rPr lang="en-US" altLang="zh-TW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: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手機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姓名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職稱</a:t>
                      </a:r>
                      <a:r>
                        <a:rPr lang="en-US" altLang="zh-TW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: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手機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 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職稱</a:t>
                      </a:r>
                      <a:r>
                        <a:rPr lang="en-US" altLang="zh-TW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: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5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手機</a:t>
                      </a:r>
                      <a:endParaRPr lang="zh-TW" sz="105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38118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預定到場時段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</a:tr>
              <a:tr h="58296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商談企業</a:t>
                      </a: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ja-JP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ja-JP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endParaRPr lang="en-US" altLang="zh-TW" sz="100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zh-TW" altLang="zh-TW" sz="10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5974" marR="6597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260648" y="142844"/>
            <a:ext cx="6264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邀請回函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1344" y="539552"/>
            <a:ext cx="590465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歡迎您參加</a:t>
            </a:r>
            <a:r>
              <a:rPr lang="en-US" altLang="zh-TW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2018</a:t>
            </a:r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日本福井縣品酒試吃工藝品鑑賞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商談會。</a:t>
            </a:r>
            <a:r>
              <a:rPr lang="zh-TW" altLang="en-US" sz="1050" dirty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請於</a:t>
            </a:r>
            <a:r>
              <a:rPr lang="en-US" altLang="ja-JP" sz="1050" dirty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2018</a:t>
            </a:r>
            <a:r>
              <a:rPr lang="zh-TW" altLang="en-US" sz="1050" dirty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年１</a:t>
            </a:r>
            <a:r>
              <a:rPr lang="zh-TW" altLang="en-US" sz="1050" dirty="0" smtClean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月</a:t>
            </a:r>
            <a:r>
              <a:rPr lang="en-US" altLang="zh-TW" sz="1050" dirty="0" smtClean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18</a:t>
            </a:r>
            <a:r>
              <a:rPr lang="zh-TW" altLang="en-US" sz="1050" dirty="0" smtClean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日（四）</a:t>
            </a:r>
            <a:r>
              <a:rPr lang="zh-TW" altLang="en-US" sz="1050" dirty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前</a:t>
            </a:r>
            <a:r>
              <a:rPr lang="zh-TW" altLang="en-US" sz="1050" dirty="0" smtClean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用傳真或</a:t>
            </a:r>
            <a:r>
              <a:rPr lang="en-US" altLang="zh-TW" sz="1050" dirty="0" smtClean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E-mail</a:t>
            </a:r>
            <a:r>
              <a:rPr lang="zh-TW" altLang="en-US" sz="1050" dirty="0" smtClean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回覆並請勾選有興趣商談的企業</a:t>
            </a:r>
            <a:r>
              <a:rPr lang="ja-JP" altLang="en-US" sz="1050" dirty="0" smtClean="0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。</a:t>
            </a:r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事務局將事先安排面談時間並提供口譯服務。</a:t>
            </a:r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座位有限請及早回覆。感謝您的協助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。</a:t>
            </a:r>
            <a:endParaRPr lang="en-US" altLang="zh-TW" sz="1050" dirty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r>
              <a:rPr lang="en-US" altLang="ja-JP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※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請填上大致抵達會場的時段以便安排。</a:t>
            </a:r>
            <a:endParaRPr lang="en-US" altLang="ja-JP" sz="1050" dirty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endParaRPr lang="en-US" altLang="zh-TW" sz="1050" dirty="0" smtClean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第一個時段：</a:t>
            </a:r>
            <a:r>
              <a:rPr lang="en-US" altLang="zh-TW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13:00-13:30</a:t>
            </a:r>
            <a:r>
              <a:rPr lang="ja-JP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第二</a:t>
            </a:r>
            <a:r>
              <a:rPr lang="zh-TW" altLang="en-US" sz="80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個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時段：</a:t>
            </a:r>
            <a:r>
              <a:rPr lang="en-US" altLang="zh-TW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13:30-14:00</a:t>
            </a:r>
            <a:r>
              <a:rPr lang="ja-JP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第三</a:t>
            </a:r>
            <a:r>
              <a:rPr lang="zh-TW" altLang="en-US" sz="80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個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時段：</a:t>
            </a:r>
            <a:r>
              <a:rPr lang="en-US" altLang="zh-TW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14:00-14:30(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第一～第三個時段提供桌邊品酒試吃服務　</a:t>
            </a:r>
            <a:r>
              <a:rPr lang="zh-TW" altLang="en-US" sz="80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品酒試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吃內容依商談會當天情況而異敬請見諒）</a:t>
            </a:r>
            <a:endParaRPr lang="en-US" altLang="zh-TW" sz="800" dirty="0" smtClean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第四</a:t>
            </a:r>
            <a:r>
              <a:rPr lang="zh-TW" altLang="en-US" sz="80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個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時段：</a:t>
            </a:r>
            <a:r>
              <a:rPr lang="en-US" altLang="zh-TW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14:30-15:30</a:t>
            </a:r>
            <a:r>
              <a:rPr lang="ja-JP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第五個</a:t>
            </a:r>
            <a:r>
              <a:rPr lang="zh-TW" altLang="en-US" sz="80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時段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：</a:t>
            </a:r>
            <a:r>
              <a:rPr lang="en-US" altLang="zh-TW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15:30</a:t>
            </a:r>
            <a:r>
              <a:rPr lang="zh-TW" altLang="en-US" sz="80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以後（第四～第五個時段商談攤位提供試吃試飲服務）</a:t>
            </a:r>
            <a:endParaRPr lang="en-US" altLang="zh-TW" sz="800" dirty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endParaRPr lang="en-US" altLang="zh-TW" sz="800" dirty="0" smtClean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r>
              <a:rPr lang="zh-TW" altLang="en-US" sz="105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日本福井縣品酒試吃工藝品鑑賞會暨商談會事務局</a:t>
            </a:r>
            <a:endParaRPr lang="en-US" altLang="ja-JP" sz="105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丸</a:t>
            </a:r>
            <a:r>
              <a:rPr lang="zh-TW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虎國際顧問有限公司</a:t>
            </a:r>
            <a:endParaRPr lang="en-US" altLang="ja-JP" sz="1050" dirty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en-US" altLang="ja-JP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TEL</a:t>
            </a:r>
            <a:r>
              <a:rPr lang="ja-JP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</a:t>
            </a:r>
            <a:r>
              <a:rPr lang="en-US" altLang="ja-JP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02-8789-6865</a:t>
            </a:r>
            <a:r>
              <a:rPr lang="ja-JP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 </a:t>
            </a:r>
            <a:r>
              <a:rPr lang="en-US" altLang="ja-JP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FAX 02-8789-6995</a:t>
            </a:r>
            <a:r>
              <a:rPr lang="ja-JP" altLang="en-US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 </a:t>
            </a:r>
            <a:r>
              <a:rPr lang="en-US" altLang="ja-JP" sz="1050" dirty="0" smtClean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E-mail </a:t>
            </a:r>
            <a:r>
              <a:rPr lang="en-US" altLang="zh-TW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2018fukui@marutora.com.tw</a:t>
            </a:r>
            <a:r>
              <a:rPr lang="ja-JP" altLang="en-US" sz="1050" dirty="0">
                <a:latin typeface="Meiryo UI" panose="020B0604030504040204" pitchFamily="34" charset="-128"/>
                <a:ea typeface="Meiryo UI" panose="020B0604030504040204" pitchFamily="34" charset="-128"/>
                <a:cs typeface="Arial Unicode MS" pitchFamily="34" charset="-120"/>
              </a:rPr>
              <a:t>　</a:t>
            </a:r>
            <a:endParaRPr lang="en-US" altLang="ja-JP" sz="1050" dirty="0">
              <a:latin typeface="Meiryo UI" panose="020B0604030504040204" pitchFamily="34" charset="-128"/>
              <a:ea typeface="Meiryo UI" panose="020B0604030504040204" pitchFamily="34" charset="-128"/>
              <a:cs typeface="Arial Unicode MS" pitchFamily="34" charset="-12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306324"/>
              </p:ext>
            </p:extLst>
          </p:nvPr>
        </p:nvGraphicFramePr>
        <p:xfrm>
          <a:off x="476672" y="2411760"/>
          <a:ext cx="6121399" cy="63387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224"/>
                <a:gridCol w="987008"/>
                <a:gridCol w="576907"/>
                <a:gridCol w="280881"/>
                <a:gridCol w="767153"/>
                <a:gridCol w="120426"/>
                <a:gridCol w="588237"/>
                <a:gridCol w="1836563"/>
              </a:tblGrid>
              <a:tr h="347418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公司名稱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7123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統一編號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報名者</a:t>
                      </a:r>
                      <a:r>
                        <a:rPr 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TEL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　　　　　　＃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FAX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7123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URL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         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E-mail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10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61687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業種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87123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參加者</a:t>
                      </a:r>
                      <a:r>
                        <a:rPr 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姓名：　　</a:t>
                      </a: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      </a:t>
                      </a: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</a:t>
                      </a: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</a:t>
                      </a: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職稱</a:t>
                      </a: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：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行動電話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7626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參加者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姓名：　　　　　　</a:t>
                      </a: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</a:t>
                      </a:r>
                      <a:r>
                        <a:rPr lang="zh-TW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</a:t>
                      </a: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職稱：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行動電話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13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參加者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姓名：　　　　　　 </a:t>
                      </a: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</a:t>
                      </a:r>
                      <a:r>
                        <a:rPr lang="zh-TW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職稱</a:t>
                      </a: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：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行動電話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13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參加者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姓名：　　　　　　 </a:t>
                      </a: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</a:t>
                      </a:r>
                      <a:r>
                        <a:rPr lang="zh-TW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職稱</a:t>
                      </a:r>
                      <a:r>
                        <a:rPr lang="zh-TW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：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行動電話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 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13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預定抵達時段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900" b="0" kern="10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99199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請勾選商談</a:t>
                      </a: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廠商名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宇野酒造場</a:t>
                      </a:r>
                      <a:r>
                        <a:rPr kumimoji="1" lang="ja-JP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田邊酒造有限會社</a:t>
                      </a:r>
                      <a:r>
                        <a:rPr kumimoji="1" lang="ja-JP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真名鶴酒造合資會社</a:t>
                      </a:r>
                      <a:endParaRPr kumimoji="1" lang="en-US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（</a:t>
                      </a:r>
                      <a:r>
                        <a:rPr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山田錦</a:t>
                      </a:r>
                      <a:r>
                        <a:rPr lang="en-US" altLang="zh-TW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40</a:t>
                      </a:r>
                      <a:r>
                        <a:rPr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％純米大吟釀）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ja-JP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源平酒造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株式會社（首次來台）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（</a:t>
                      </a: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近</a:t>
                      </a:r>
                      <a:r>
                        <a:rPr kumimoji="1" lang="en-US" altLang="zh-TW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350</a:t>
                      </a: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年的歷史的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日本酒 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甘酒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日本畫</a:t>
                      </a:r>
                      <a:r>
                        <a:rPr kumimoji="1" lang="zh-TW" altLang="en-US" sz="800" kern="1200" dirty="0" smtClean="0">
                          <a:solidFill>
                            <a:schemeClr val="dk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老店）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ja-JP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株式</a:t>
                      </a:r>
                      <a:r>
                        <a:rPr kumimoji="1" lang="zh-TW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會</a:t>
                      </a:r>
                      <a:r>
                        <a:rPr kumimoji="1" lang="ja-JP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社 北前船</a:t>
                      </a:r>
                      <a:r>
                        <a:rPr kumimoji="1" lang="zh-TW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之川本</a:t>
                      </a:r>
                      <a:endParaRPr kumimoji="1" lang="ja-JP" altLang="en-US" sz="800" b="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（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黃金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高湯、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含褐藻素的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細切籠目昆布、即食昆布捲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）</a:t>
                      </a:r>
                      <a:endParaRPr kumimoji="1" lang="en-US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ja-JP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有限</a:t>
                      </a:r>
                      <a:r>
                        <a:rPr kumimoji="1" lang="zh-TW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會</a:t>
                      </a:r>
                      <a:r>
                        <a:rPr kumimoji="1" lang="ja-JP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社 粋</a:t>
                      </a:r>
                      <a:endParaRPr kumimoji="1" lang="ja-JP" altLang="en-US" sz="800" b="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（冷凍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濱燒鯖魚押壽司、星鰻棒壽司、五目稻荷壽司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株式會社 武生製麵</a:t>
                      </a:r>
                      <a:endParaRPr kumimoji="1" lang="ja-JP" altLang="en-US" sz="800" b="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（由</a:t>
                      </a:r>
                      <a:r>
                        <a:rPr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創立近百年的在地製麵公司發展出來的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業務用</a:t>
                      </a:r>
                      <a:endParaRPr kumimoji="1" lang="en-US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　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冷凍越前五割生蕎麥麵、冷凍茶蕎麥麵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丸屋國際商事株式會社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　（大飯</a:t>
                      </a:r>
                      <a:r>
                        <a:rPr kumimoji="1" lang="ja-JP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町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產</a:t>
                      </a:r>
                      <a:r>
                        <a:rPr kumimoji="1" lang="ja-JP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　乾燥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香菇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、</a:t>
                      </a:r>
                      <a:r>
                        <a:rPr kumimoji="1" lang="ja-JP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自然薯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紅甘鯛</a:t>
                      </a:r>
                      <a:r>
                        <a:rPr kumimoji="1" lang="zh-TW" altLang="zh-TW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、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炸豬排醬汁）</a:t>
                      </a:r>
                      <a:endParaRPr kumimoji="1" lang="zh-TW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CN" altLang="zh-TW" sz="800" b="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株式會社 末廣漆器製作所</a:t>
                      </a:r>
                      <a:endParaRPr kumimoji="1" lang="ja-JP" altLang="en-US" sz="800" b="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（業務用漆器陶器餐具）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en-US" sz="80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株式會社　ＴＡＫＡＯ</a:t>
                      </a:r>
                      <a:endParaRPr kumimoji="1" lang="ja-JP" altLang="en-US" sz="800" dirty="0" smtClean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　（</a:t>
                      </a: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將貝殼或蛋殼崁入漆中既傳統又創新的若狹塗筷）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□</a:t>
                      </a:r>
                      <a:r>
                        <a:rPr kumimoji="1" lang="zh-TW" altLang="en-US" sz="80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越前燒工業協同組合</a:t>
                      </a:r>
                      <a:r>
                        <a:rPr kumimoji="1" lang="ja-JP" altLang="en-US" sz="800" dirty="0" smtClean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（</a:t>
                      </a:r>
                      <a:r>
                        <a:rPr kumimoji="1" lang="zh-TW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首次來台）</a:t>
                      </a:r>
                      <a:endParaRPr kumimoji="1" lang="en-US" altLang="zh-TW" sz="800" kern="1200" dirty="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800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　　（日本唯一將越前燒技術發揮極致的超薄茶器）</a:t>
                      </a:r>
                      <a:endParaRPr kumimoji="1" lang="ja-JP" altLang="en-US" sz="800" dirty="0" smtClean="0"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TW" sz="9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900" b="0" kern="100" dirty="0" smtClean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/>
                        </a:rPr>
                        <a:t>　</a:t>
                      </a:r>
                      <a:endParaRPr lang="zh-TW" sz="9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zh-TW" sz="800" b="0" kern="100" dirty="0" smtClean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品味地點</a:t>
                      </a:r>
                      <a:r>
                        <a:rPr kumimoji="1" lang="ja-JP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　　和食</a:t>
                      </a:r>
                      <a:r>
                        <a:rPr kumimoji="1" lang="en-US" altLang="ja-JP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『EN』</a:t>
                      </a:r>
                      <a:r>
                        <a:rPr kumimoji="1" lang="ja-JP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　　　　　</a:t>
                      </a:r>
                      <a:endParaRPr kumimoji="1" lang="en-US" altLang="ja-JP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台北市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忠孝東路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3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段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300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號　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SOGO</a:t>
                      </a:r>
                      <a:r>
                        <a:rPr kumimoji="1" lang="zh-TW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復興館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11</a:t>
                      </a:r>
                      <a:r>
                        <a:rPr kumimoji="1" lang="zh-TW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樓</a:t>
                      </a:r>
                      <a:endParaRPr kumimoji="1" lang="en-US" altLang="zh-TW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品味日期　　　　</a:t>
                      </a:r>
                      <a:r>
                        <a:rPr kumimoji="1" lang="en-US" altLang="zh-TW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2018</a:t>
                      </a: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年１月２５日（四）</a:t>
                      </a:r>
                      <a:endParaRPr kumimoji="1" lang="en-US" altLang="zh-TW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+mn-cs"/>
                        </a:rPr>
                        <a:t>１３：００－１６：３０</a:t>
                      </a:r>
                      <a:r>
                        <a:rPr kumimoji="1" lang="ja-JP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　</a:t>
                      </a:r>
                      <a:endParaRPr kumimoji="1" lang="en-US" altLang="ja-JP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Arial Unicode MS" pitchFamily="34" charset="-120"/>
                        </a:rPr>
                        <a:t>　　　　　　　　　　　　　　　　　　　日本福井縣　敬邀</a:t>
                      </a:r>
                      <a:endParaRPr kumimoji="1" lang="en-US" altLang="ja-JP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34" charset="-128"/>
                        <a:ea typeface="Meiryo UI" panose="020B0604030504040204" pitchFamily="34" charset="-128"/>
                        <a:cs typeface="Arial Unicode M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600" b="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68300" y="296068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066" y="6084168"/>
            <a:ext cx="232515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548680" y="8873400"/>
            <a:ext cx="574732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800" kern="100" dirty="0">
                <a:ea typeface="微軟正黑體"/>
                <a:cs typeface="Times New Roman"/>
              </a:rPr>
              <a:t> ※</a:t>
            </a:r>
            <a:r>
              <a:rPr lang="zh-TW" altLang="zh-TW" sz="800" kern="100" dirty="0">
                <a:ea typeface="微軟正黑體"/>
                <a:cs typeface="細明體"/>
              </a:rPr>
              <a:t>個人情報僅限使用於商談會營運之用</a:t>
            </a:r>
            <a:r>
              <a:rPr lang="zh-TW" altLang="zh-TW" sz="800" kern="100" dirty="0">
                <a:solidFill>
                  <a:srgbClr val="000000"/>
                </a:solidFill>
                <a:ea typeface="微軟正黑體"/>
                <a:cs typeface="Times New Roman"/>
              </a:rPr>
              <a:t>。</a:t>
            </a:r>
            <a:r>
              <a:rPr lang="zh-TW" altLang="zh-TW" sz="800" kern="100" dirty="0">
                <a:solidFill>
                  <a:srgbClr val="000000"/>
                </a:solidFill>
                <a:ea typeface="微軟正黑體"/>
                <a:cs typeface="細明體"/>
              </a:rPr>
              <a:t>若有不清楚的地方請洽 </a:t>
            </a:r>
            <a:r>
              <a:rPr lang="zh-TW" altLang="zh-TW" sz="800" kern="100" dirty="0">
                <a:solidFill>
                  <a:srgbClr val="000000"/>
                </a:solidFill>
                <a:ea typeface="微軟正黑體"/>
                <a:cs typeface="Times New Roman"/>
              </a:rPr>
              <a:t>個人情報保護管理</a:t>
            </a:r>
            <a:r>
              <a:rPr lang="zh-TW" altLang="zh-TW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者</a:t>
            </a:r>
            <a:r>
              <a:rPr lang="zh-TW" altLang="en-US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  </a:t>
            </a:r>
            <a:r>
              <a:rPr lang="zh-TW" altLang="zh-TW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丸</a:t>
            </a:r>
            <a:r>
              <a:rPr lang="zh-TW" altLang="zh-TW" sz="800" kern="100" dirty="0">
                <a:solidFill>
                  <a:srgbClr val="000000"/>
                </a:solidFill>
                <a:ea typeface="微軟正黑體"/>
                <a:cs typeface="Times New Roman"/>
              </a:rPr>
              <a:t>虎國際顧問</a:t>
            </a:r>
            <a:r>
              <a:rPr lang="zh-TW" altLang="zh-TW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有限公司</a:t>
            </a:r>
            <a:r>
              <a:rPr lang="zh-TW" altLang="en-US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  </a:t>
            </a:r>
            <a:r>
              <a:rPr lang="en-US" altLang="zh-TW" sz="800" kern="100" dirty="0" smtClean="0">
                <a:solidFill>
                  <a:srgbClr val="000000"/>
                </a:solidFill>
                <a:ea typeface="微軟正黑體"/>
                <a:cs typeface="Times New Roman"/>
              </a:rPr>
              <a:t>02-8789-6865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39910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1985</TotalTime>
  <Words>204</Words>
  <Application>Microsoft Office PowerPoint</Application>
  <PresentationFormat>如螢幕大小 (4:3)</PresentationFormat>
  <Paragraphs>141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テーマ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user</dc:creator>
  <cp:lastModifiedBy>user</cp:lastModifiedBy>
  <cp:revision>150</cp:revision>
  <cp:lastPrinted>2017-12-29T02:30:18Z</cp:lastPrinted>
  <dcterms:created xsi:type="dcterms:W3CDTF">2016-09-02T06:11:39Z</dcterms:created>
  <dcterms:modified xsi:type="dcterms:W3CDTF">2018-01-04T02:37:52Z</dcterms:modified>
</cp:coreProperties>
</file>